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3" r:id="rId7"/>
    <p:sldId id="262" r:id="rId8"/>
    <p:sldId id="261"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3A5E2-45D4-4EE9-899D-B147485E825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1907828-2CFE-4A20-B4F6-23917AFD5F2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30D9E9C-53DF-4098-951E-520A2BA46C6C}"/>
              </a:ext>
            </a:extLst>
          </p:cNvPr>
          <p:cNvSpPr>
            <a:spLocks noGrp="1"/>
          </p:cNvSpPr>
          <p:nvPr>
            <p:ph type="dt" sz="half" idx="10"/>
          </p:nvPr>
        </p:nvSpPr>
        <p:spPr/>
        <p:txBody>
          <a:bodyPr/>
          <a:lstStyle/>
          <a:p>
            <a:fld id="{B15BDBEF-6E88-481F-8A4C-7B9721BBD52C}" type="datetimeFigureOut">
              <a:rPr lang="en-GB" smtClean="0"/>
              <a:t>10/10/2023</a:t>
            </a:fld>
            <a:endParaRPr lang="en-GB"/>
          </a:p>
        </p:txBody>
      </p:sp>
      <p:sp>
        <p:nvSpPr>
          <p:cNvPr id="5" name="Footer Placeholder 4">
            <a:extLst>
              <a:ext uri="{FF2B5EF4-FFF2-40B4-BE49-F238E27FC236}">
                <a16:creationId xmlns:a16="http://schemas.microsoft.com/office/drawing/2014/main" id="{90B2CD8B-87B3-4F85-8B28-6A0138B244C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524D78-F7BE-4EA3-B164-9B8B347BC0A2}"/>
              </a:ext>
            </a:extLst>
          </p:cNvPr>
          <p:cNvSpPr>
            <a:spLocks noGrp="1"/>
          </p:cNvSpPr>
          <p:nvPr>
            <p:ph type="sldNum" sz="quarter" idx="12"/>
          </p:nvPr>
        </p:nvSpPr>
        <p:spPr/>
        <p:txBody>
          <a:bodyPr/>
          <a:lstStyle/>
          <a:p>
            <a:fld id="{A0EC2C29-A8F5-4652-9907-57F220133E24}" type="slidenum">
              <a:rPr lang="en-GB" smtClean="0"/>
              <a:t>‹#›</a:t>
            </a:fld>
            <a:endParaRPr lang="en-GB"/>
          </a:p>
        </p:txBody>
      </p:sp>
    </p:spTree>
    <p:extLst>
      <p:ext uri="{BB962C8B-B14F-4D97-AF65-F5344CB8AC3E}">
        <p14:creationId xmlns:p14="http://schemas.microsoft.com/office/powerpoint/2010/main" val="16274404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0CB53-798F-4AF2-B0CF-078CC261AF6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FCA7162-9219-4FEA-B810-36013807C90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9B7528-041F-4A6A-B383-71F09B3E2887}"/>
              </a:ext>
            </a:extLst>
          </p:cNvPr>
          <p:cNvSpPr>
            <a:spLocks noGrp="1"/>
          </p:cNvSpPr>
          <p:nvPr>
            <p:ph type="dt" sz="half" idx="10"/>
          </p:nvPr>
        </p:nvSpPr>
        <p:spPr/>
        <p:txBody>
          <a:bodyPr/>
          <a:lstStyle/>
          <a:p>
            <a:fld id="{B15BDBEF-6E88-481F-8A4C-7B9721BBD52C}" type="datetimeFigureOut">
              <a:rPr lang="en-GB" smtClean="0"/>
              <a:t>10/10/2023</a:t>
            </a:fld>
            <a:endParaRPr lang="en-GB"/>
          </a:p>
        </p:txBody>
      </p:sp>
      <p:sp>
        <p:nvSpPr>
          <p:cNvPr id="5" name="Footer Placeholder 4">
            <a:extLst>
              <a:ext uri="{FF2B5EF4-FFF2-40B4-BE49-F238E27FC236}">
                <a16:creationId xmlns:a16="http://schemas.microsoft.com/office/drawing/2014/main" id="{3F3B4026-37A6-4A60-8479-9AB1273F4A0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8ADC9F-753C-4CAF-BBD8-F91ACEE5DE35}"/>
              </a:ext>
            </a:extLst>
          </p:cNvPr>
          <p:cNvSpPr>
            <a:spLocks noGrp="1"/>
          </p:cNvSpPr>
          <p:nvPr>
            <p:ph type="sldNum" sz="quarter" idx="12"/>
          </p:nvPr>
        </p:nvSpPr>
        <p:spPr/>
        <p:txBody>
          <a:bodyPr/>
          <a:lstStyle/>
          <a:p>
            <a:fld id="{A0EC2C29-A8F5-4652-9907-57F220133E24}" type="slidenum">
              <a:rPr lang="en-GB" smtClean="0"/>
              <a:t>‹#›</a:t>
            </a:fld>
            <a:endParaRPr lang="en-GB"/>
          </a:p>
        </p:txBody>
      </p:sp>
    </p:spTree>
    <p:extLst>
      <p:ext uri="{BB962C8B-B14F-4D97-AF65-F5344CB8AC3E}">
        <p14:creationId xmlns:p14="http://schemas.microsoft.com/office/powerpoint/2010/main" val="16317515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FC7C3-99A9-4AF4-A11A-CC27E4715E9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2F3AD22-97CA-403C-B3AC-C0FD9D4B902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152E118-1585-4EE5-9E63-E802DC70A9DE}"/>
              </a:ext>
            </a:extLst>
          </p:cNvPr>
          <p:cNvSpPr>
            <a:spLocks noGrp="1"/>
          </p:cNvSpPr>
          <p:nvPr>
            <p:ph type="dt" sz="half" idx="10"/>
          </p:nvPr>
        </p:nvSpPr>
        <p:spPr/>
        <p:txBody>
          <a:bodyPr/>
          <a:lstStyle/>
          <a:p>
            <a:fld id="{B15BDBEF-6E88-481F-8A4C-7B9721BBD52C}" type="datetimeFigureOut">
              <a:rPr lang="en-GB" smtClean="0"/>
              <a:t>10/10/2023</a:t>
            </a:fld>
            <a:endParaRPr lang="en-GB"/>
          </a:p>
        </p:txBody>
      </p:sp>
      <p:sp>
        <p:nvSpPr>
          <p:cNvPr id="5" name="Footer Placeholder 4">
            <a:extLst>
              <a:ext uri="{FF2B5EF4-FFF2-40B4-BE49-F238E27FC236}">
                <a16:creationId xmlns:a16="http://schemas.microsoft.com/office/drawing/2014/main" id="{1D35BA0E-00FC-4514-8446-1D1EEC39CD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51BD19-6712-4BED-94C6-F53ECC458949}"/>
              </a:ext>
            </a:extLst>
          </p:cNvPr>
          <p:cNvSpPr>
            <a:spLocks noGrp="1"/>
          </p:cNvSpPr>
          <p:nvPr>
            <p:ph type="sldNum" sz="quarter" idx="12"/>
          </p:nvPr>
        </p:nvSpPr>
        <p:spPr/>
        <p:txBody>
          <a:bodyPr/>
          <a:lstStyle/>
          <a:p>
            <a:fld id="{A0EC2C29-A8F5-4652-9907-57F220133E24}" type="slidenum">
              <a:rPr lang="en-GB" smtClean="0"/>
              <a:t>‹#›</a:t>
            </a:fld>
            <a:endParaRPr lang="en-GB"/>
          </a:p>
        </p:txBody>
      </p:sp>
    </p:spTree>
    <p:extLst>
      <p:ext uri="{BB962C8B-B14F-4D97-AF65-F5344CB8AC3E}">
        <p14:creationId xmlns:p14="http://schemas.microsoft.com/office/powerpoint/2010/main" val="17278410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D69DE-EF83-40ED-AE91-365BD63544A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DF96B29-6406-41F3-A243-3023F0A9089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E331895-8F6A-435F-B829-DC6F4A1AFE3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76F70A9-A3AF-4269-A5AF-17E46DA8423B}"/>
              </a:ext>
            </a:extLst>
          </p:cNvPr>
          <p:cNvSpPr>
            <a:spLocks noGrp="1"/>
          </p:cNvSpPr>
          <p:nvPr>
            <p:ph type="dt" sz="half" idx="10"/>
          </p:nvPr>
        </p:nvSpPr>
        <p:spPr/>
        <p:txBody>
          <a:bodyPr/>
          <a:lstStyle/>
          <a:p>
            <a:fld id="{B15BDBEF-6E88-481F-8A4C-7B9721BBD52C}" type="datetimeFigureOut">
              <a:rPr lang="en-GB" smtClean="0"/>
              <a:t>10/10/2023</a:t>
            </a:fld>
            <a:endParaRPr lang="en-GB"/>
          </a:p>
        </p:txBody>
      </p:sp>
      <p:sp>
        <p:nvSpPr>
          <p:cNvPr id="6" name="Footer Placeholder 5">
            <a:extLst>
              <a:ext uri="{FF2B5EF4-FFF2-40B4-BE49-F238E27FC236}">
                <a16:creationId xmlns:a16="http://schemas.microsoft.com/office/drawing/2014/main" id="{D18DE5A2-E0F8-482A-B43E-2F196A0D28D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6775D9-2371-4AB6-973F-A4EA6484BB87}"/>
              </a:ext>
            </a:extLst>
          </p:cNvPr>
          <p:cNvSpPr>
            <a:spLocks noGrp="1"/>
          </p:cNvSpPr>
          <p:nvPr>
            <p:ph type="sldNum" sz="quarter" idx="12"/>
          </p:nvPr>
        </p:nvSpPr>
        <p:spPr/>
        <p:txBody>
          <a:bodyPr/>
          <a:lstStyle/>
          <a:p>
            <a:fld id="{A0EC2C29-A8F5-4652-9907-57F220133E24}" type="slidenum">
              <a:rPr lang="en-GB" smtClean="0"/>
              <a:t>‹#›</a:t>
            </a:fld>
            <a:endParaRPr lang="en-GB"/>
          </a:p>
        </p:txBody>
      </p:sp>
    </p:spTree>
    <p:extLst>
      <p:ext uri="{BB962C8B-B14F-4D97-AF65-F5344CB8AC3E}">
        <p14:creationId xmlns:p14="http://schemas.microsoft.com/office/powerpoint/2010/main" val="13924872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87B8DF-7703-4F0E-B2AC-FA6CAB4F886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E86A47D-8AE9-4D07-B0D1-9C42232585E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DC48239-C5B9-46AD-B255-3D00C725648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67E54D6-A5C3-4DA5-B8A7-A5B2F9129E2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DFF5B16-19E9-4C9E-B108-B036CC75B4B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D126A2D-1842-467F-A893-1450C936FBAB}"/>
              </a:ext>
            </a:extLst>
          </p:cNvPr>
          <p:cNvSpPr>
            <a:spLocks noGrp="1"/>
          </p:cNvSpPr>
          <p:nvPr>
            <p:ph type="dt" sz="half" idx="10"/>
          </p:nvPr>
        </p:nvSpPr>
        <p:spPr/>
        <p:txBody>
          <a:bodyPr/>
          <a:lstStyle/>
          <a:p>
            <a:fld id="{B15BDBEF-6E88-481F-8A4C-7B9721BBD52C}" type="datetimeFigureOut">
              <a:rPr lang="en-GB" smtClean="0"/>
              <a:t>10/10/2023</a:t>
            </a:fld>
            <a:endParaRPr lang="en-GB"/>
          </a:p>
        </p:txBody>
      </p:sp>
      <p:sp>
        <p:nvSpPr>
          <p:cNvPr id="8" name="Footer Placeholder 7">
            <a:extLst>
              <a:ext uri="{FF2B5EF4-FFF2-40B4-BE49-F238E27FC236}">
                <a16:creationId xmlns:a16="http://schemas.microsoft.com/office/drawing/2014/main" id="{E809D09E-AAFA-4971-A7A4-95F5864BBA3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54ECBD1-BB8E-4F2D-80C3-E1F8595E7341}"/>
              </a:ext>
            </a:extLst>
          </p:cNvPr>
          <p:cNvSpPr>
            <a:spLocks noGrp="1"/>
          </p:cNvSpPr>
          <p:nvPr>
            <p:ph type="sldNum" sz="quarter" idx="12"/>
          </p:nvPr>
        </p:nvSpPr>
        <p:spPr/>
        <p:txBody>
          <a:bodyPr/>
          <a:lstStyle/>
          <a:p>
            <a:fld id="{A0EC2C29-A8F5-4652-9907-57F220133E24}" type="slidenum">
              <a:rPr lang="en-GB" smtClean="0"/>
              <a:t>‹#›</a:t>
            </a:fld>
            <a:endParaRPr lang="en-GB"/>
          </a:p>
        </p:txBody>
      </p:sp>
    </p:spTree>
    <p:extLst>
      <p:ext uri="{BB962C8B-B14F-4D97-AF65-F5344CB8AC3E}">
        <p14:creationId xmlns:p14="http://schemas.microsoft.com/office/powerpoint/2010/main" val="5603728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FA54D-5ED3-49EC-86FE-3B0536DD340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435253E-FB20-4E3A-988D-F748BEBB48BD}"/>
              </a:ext>
            </a:extLst>
          </p:cNvPr>
          <p:cNvSpPr>
            <a:spLocks noGrp="1"/>
          </p:cNvSpPr>
          <p:nvPr>
            <p:ph type="dt" sz="half" idx="10"/>
          </p:nvPr>
        </p:nvSpPr>
        <p:spPr/>
        <p:txBody>
          <a:bodyPr/>
          <a:lstStyle/>
          <a:p>
            <a:fld id="{B15BDBEF-6E88-481F-8A4C-7B9721BBD52C}" type="datetimeFigureOut">
              <a:rPr lang="en-GB" smtClean="0"/>
              <a:t>10/10/2023</a:t>
            </a:fld>
            <a:endParaRPr lang="en-GB"/>
          </a:p>
        </p:txBody>
      </p:sp>
      <p:sp>
        <p:nvSpPr>
          <p:cNvPr id="4" name="Footer Placeholder 3">
            <a:extLst>
              <a:ext uri="{FF2B5EF4-FFF2-40B4-BE49-F238E27FC236}">
                <a16:creationId xmlns:a16="http://schemas.microsoft.com/office/drawing/2014/main" id="{DD5CCBA2-C074-4319-8AF9-9E3C8783F07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1584CBA-7C6F-4F65-94BB-1688277E98BE}"/>
              </a:ext>
            </a:extLst>
          </p:cNvPr>
          <p:cNvSpPr>
            <a:spLocks noGrp="1"/>
          </p:cNvSpPr>
          <p:nvPr>
            <p:ph type="sldNum" sz="quarter" idx="12"/>
          </p:nvPr>
        </p:nvSpPr>
        <p:spPr/>
        <p:txBody>
          <a:bodyPr/>
          <a:lstStyle/>
          <a:p>
            <a:fld id="{A0EC2C29-A8F5-4652-9907-57F220133E24}" type="slidenum">
              <a:rPr lang="en-GB" smtClean="0"/>
              <a:t>‹#›</a:t>
            </a:fld>
            <a:endParaRPr lang="en-GB"/>
          </a:p>
        </p:txBody>
      </p:sp>
    </p:spTree>
    <p:extLst>
      <p:ext uri="{BB962C8B-B14F-4D97-AF65-F5344CB8AC3E}">
        <p14:creationId xmlns:p14="http://schemas.microsoft.com/office/powerpoint/2010/main" val="9289982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F62DC8-DECF-47C0-818A-20F7B527FBC3}"/>
              </a:ext>
            </a:extLst>
          </p:cNvPr>
          <p:cNvSpPr>
            <a:spLocks noGrp="1"/>
          </p:cNvSpPr>
          <p:nvPr>
            <p:ph type="dt" sz="half" idx="10"/>
          </p:nvPr>
        </p:nvSpPr>
        <p:spPr/>
        <p:txBody>
          <a:bodyPr/>
          <a:lstStyle/>
          <a:p>
            <a:fld id="{B15BDBEF-6E88-481F-8A4C-7B9721BBD52C}" type="datetimeFigureOut">
              <a:rPr lang="en-GB" smtClean="0"/>
              <a:t>10/10/2023</a:t>
            </a:fld>
            <a:endParaRPr lang="en-GB"/>
          </a:p>
        </p:txBody>
      </p:sp>
      <p:sp>
        <p:nvSpPr>
          <p:cNvPr id="3" name="Footer Placeholder 2">
            <a:extLst>
              <a:ext uri="{FF2B5EF4-FFF2-40B4-BE49-F238E27FC236}">
                <a16:creationId xmlns:a16="http://schemas.microsoft.com/office/drawing/2014/main" id="{BD814AE0-C9A9-45E9-BFD7-8098989DA1A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FDADC86-2B2B-4531-801E-3B849C8EFED4}"/>
              </a:ext>
            </a:extLst>
          </p:cNvPr>
          <p:cNvSpPr>
            <a:spLocks noGrp="1"/>
          </p:cNvSpPr>
          <p:nvPr>
            <p:ph type="sldNum" sz="quarter" idx="12"/>
          </p:nvPr>
        </p:nvSpPr>
        <p:spPr/>
        <p:txBody>
          <a:bodyPr/>
          <a:lstStyle/>
          <a:p>
            <a:fld id="{A0EC2C29-A8F5-4652-9907-57F220133E24}" type="slidenum">
              <a:rPr lang="en-GB" smtClean="0"/>
              <a:t>‹#›</a:t>
            </a:fld>
            <a:endParaRPr lang="en-GB"/>
          </a:p>
        </p:txBody>
      </p:sp>
    </p:spTree>
    <p:extLst>
      <p:ext uri="{BB962C8B-B14F-4D97-AF65-F5344CB8AC3E}">
        <p14:creationId xmlns:p14="http://schemas.microsoft.com/office/powerpoint/2010/main" val="16712165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776C1-C56C-4E5C-9EBD-086567A58F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1CE1D3A-7532-4F39-ABEB-470E5E5D73B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E51AE1C-4D12-4433-A31A-56BC650406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5F1A5E3-6F37-4F09-A4CC-97784329A952}"/>
              </a:ext>
            </a:extLst>
          </p:cNvPr>
          <p:cNvSpPr>
            <a:spLocks noGrp="1"/>
          </p:cNvSpPr>
          <p:nvPr>
            <p:ph type="dt" sz="half" idx="10"/>
          </p:nvPr>
        </p:nvSpPr>
        <p:spPr/>
        <p:txBody>
          <a:bodyPr/>
          <a:lstStyle/>
          <a:p>
            <a:fld id="{B15BDBEF-6E88-481F-8A4C-7B9721BBD52C}" type="datetimeFigureOut">
              <a:rPr lang="en-GB" smtClean="0"/>
              <a:t>10/10/2023</a:t>
            </a:fld>
            <a:endParaRPr lang="en-GB"/>
          </a:p>
        </p:txBody>
      </p:sp>
      <p:sp>
        <p:nvSpPr>
          <p:cNvPr id="6" name="Footer Placeholder 5">
            <a:extLst>
              <a:ext uri="{FF2B5EF4-FFF2-40B4-BE49-F238E27FC236}">
                <a16:creationId xmlns:a16="http://schemas.microsoft.com/office/drawing/2014/main" id="{0B7D099D-4DB2-4F83-B63F-68C448F40F0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89CF8CA-573E-4591-899C-C06E429F97D7}"/>
              </a:ext>
            </a:extLst>
          </p:cNvPr>
          <p:cNvSpPr>
            <a:spLocks noGrp="1"/>
          </p:cNvSpPr>
          <p:nvPr>
            <p:ph type="sldNum" sz="quarter" idx="12"/>
          </p:nvPr>
        </p:nvSpPr>
        <p:spPr/>
        <p:txBody>
          <a:bodyPr/>
          <a:lstStyle/>
          <a:p>
            <a:fld id="{A0EC2C29-A8F5-4652-9907-57F220133E24}" type="slidenum">
              <a:rPr lang="en-GB" smtClean="0"/>
              <a:t>‹#›</a:t>
            </a:fld>
            <a:endParaRPr lang="en-GB"/>
          </a:p>
        </p:txBody>
      </p:sp>
    </p:spTree>
    <p:extLst>
      <p:ext uri="{BB962C8B-B14F-4D97-AF65-F5344CB8AC3E}">
        <p14:creationId xmlns:p14="http://schemas.microsoft.com/office/powerpoint/2010/main" val="3762778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4BC5C4-4981-4F30-A25B-F8A78A7A48C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6CDAE74-9146-4E11-9F26-28E17466444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1CB4F7F-7515-472F-A724-370AF5ECD7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AE36EF4-9B64-4FA0-955F-FC607F8E7532}"/>
              </a:ext>
            </a:extLst>
          </p:cNvPr>
          <p:cNvSpPr>
            <a:spLocks noGrp="1"/>
          </p:cNvSpPr>
          <p:nvPr>
            <p:ph type="dt" sz="half" idx="10"/>
          </p:nvPr>
        </p:nvSpPr>
        <p:spPr/>
        <p:txBody>
          <a:bodyPr/>
          <a:lstStyle/>
          <a:p>
            <a:fld id="{B15BDBEF-6E88-481F-8A4C-7B9721BBD52C}" type="datetimeFigureOut">
              <a:rPr lang="en-GB" smtClean="0"/>
              <a:t>10/10/2023</a:t>
            </a:fld>
            <a:endParaRPr lang="en-GB"/>
          </a:p>
        </p:txBody>
      </p:sp>
      <p:sp>
        <p:nvSpPr>
          <p:cNvPr id="6" name="Footer Placeholder 5">
            <a:extLst>
              <a:ext uri="{FF2B5EF4-FFF2-40B4-BE49-F238E27FC236}">
                <a16:creationId xmlns:a16="http://schemas.microsoft.com/office/drawing/2014/main" id="{B9A24167-68C7-4F29-9A7E-809CDEB13A5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0CD11E4-269C-48E9-911D-C1E5E8229ED3}"/>
              </a:ext>
            </a:extLst>
          </p:cNvPr>
          <p:cNvSpPr>
            <a:spLocks noGrp="1"/>
          </p:cNvSpPr>
          <p:nvPr>
            <p:ph type="sldNum" sz="quarter" idx="12"/>
          </p:nvPr>
        </p:nvSpPr>
        <p:spPr/>
        <p:txBody>
          <a:bodyPr/>
          <a:lstStyle/>
          <a:p>
            <a:fld id="{A0EC2C29-A8F5-4652-9907-57F220133E24}" type="slidenum">
              <a:rPr lang="en-GB" smtClean="0"/>
              <a:t>‹#›</a:t>
            </a:fld>
            <a:endParaRPr lang="en-GB"/>
          </a:p>
        </p:txBody>
      </p:sp>
    </p:spTree>
    <p:extLst>
      <p:ext uri="{BB962C8B-B14F-4D97-AF65-F5344CB8AC3E}">
        <p14:creationId xmlns:p14="http://schemas.microsoft.com/office/powerpoint/2010/main" val="19385982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9DEA1-C3A6-48B6-86A2-88521DE2B49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1AB2D2B-63DD-43FF-B5F1-93C5E3485A3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1BCDB63-0D06-4D4D-ADB2-28A9A8A6B617}"/>
              </a:ext>
            </a:extLst>
          </p:cNvPr>
          <p:cNvSpPr>
            <a:spLocks noGrp="1"/>
          </p:cNvSpPr>
          <p:nvPr>
            <p:ph type="dt" sz="half" idx="10"/>
          </p:nvPr>
        </p:nvSpPr>
        <p:spPr/>
        <p:txBody>
          <a:bodyPr/>
          <a:lstStyle/>
          <a:p>
            <a:fld id="{B15BDBEF-6E88-481F-8A4C-7B9721BBD52C}" type="datetimeFigureOut">
              <a:rPr lang="en-GB" smtClean="0"/>
              <a:t>10/10/2023</a:t>
            </a:fld>
            <a:endParaRPr lang="en-GB"/>
          </a:p>
        </p:txBody>
      </p:sp>
      <p:sp>
        <p:nvSpPr>
          <p:cNvPr id="5" name="Footer Placeholder 4">
            <a:extLst>
              <a:ext uri="{FF2B5EF4-FFF2-40B4-BE49-F238E27FC236}">
                <a16:creationId xmlns:a16="http://schemas.microsoft.com/office/drawing/2014/main" id="{5995812B-D6C8-4A17-8E52-FFC83C4CF9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3DA043-EA99-4BB1-9A65-98EB1967A1F0}"/>
              </a:ext>
            </a:extLst>
          </p:cNvPr>
          <p:cNvSpPr>
            <a:spLocks noGrp="1"/>
          </p:cNvSpPr>
          <p:nvPr>
            <p:ph type="sldNum" sz="quarter" idx="12"/>
          </p:nvPr>
        </p:nvSpPr>
        <p:spPr/>
        <p:txBody>
          <a:bodyPr/>
          <a:lstStyle/>
          <a:p>
            <a:fld id="{A0EC2C29-A8F5-4652-9907-57F220133E24}" type="slidenum">
              <a:rPr lang="en-GB" smtClean="0"/>
              <a:t>‹#›</a:t>
            </a:fld>
            <a:endParaRPr lang="en-GB"/>
          </a:p>
        </p:txBody>
      </p:sp>
    </p:spTree>
    <p:extLst>
      <p:ext uri="{BB962C8B-B14F-4D97-AF65-F5344CB8AC3E}">
        <p14:creationId xmlns:p14="http://schemas.microsoft.com/office/powerpoint/2010/main" val="7910052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C6123F8-09C4-4AD2-AC84-ED8D26AB491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D43B220-93E9-4FE4-9955-DF0EAD32EB5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16BDBD6-6E6A-44F0-8C3B-2DBD3FF4A51C}"/>
              </a:ext>
            </a:extLst>
          </p:cNvPr>
          <p:cNvSpPr>
            <a:spLocks noGrp="1"/>
          </p:cNvSpPr>
          <p:nvPr>
            <p:ph type="dt" sz="half" idx="10"/>
          </p:nvPr>
        </p:nvSpPr>
        <p:spPr/>
        <p:txBody>
          <a:bodyPr/>
          <a:lstStyle/>
          <a:p>
            <a:fld id="{B15BDBEF-6E88-481F-8A4C-7B9721BBD52C}" type="datetimeFigureOut">
              <a:rPr lang="en-GB" smtClean="0"/>
              <a:t>10/10/2023</a:t>
            </a:fld>
            <a:endParaRPr lang="en-GB"/>
          </a:p>
        </p:txBody>
      </p:sp>
      <p:sp>
        <p:nvSpPr>
          <p:cNvPr id="5" name="Footer Placeholder 4">
            <a:extLst>
              <a:ext uri="{FF2B5EF4-FFF2-40B4-BE49-F238E27FC236}">
                <a16:creationId xmlns:a16="http://schemas.microsoft.com/office/drawing/2014/main" id="{FBDFE16D-1ED1-4A09-8437-555E04D937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0660BC-E2D7-42BF-9B1E-FFADDE41F162}"/>
              </a:ext>
            </a:extLst>
          </p:cNvPr>
          <p:cNvSpPr>
            <a:spLocks noGrp="1"/>
          </p:cNvSpPr>
          <p:nvPr>
            <p:ph type="sldNum" sz="quarter" idx="12"/>
          </p:nvPr>
        </p:nvSpPr>
        <p:spPr/>
        <p:txBody>
          <a:bodyPr/>
          <a:lstStyle/>
          <a:p>
            <a:fld id="{A0EC2C29-A8F5-4652-9907-57F220133E24}" type="slidenum">
              <a:rPr lang="en-GB" smtClean="0"/>
              <a:t>‹#›</a:t>
            </a:fld>
            <a:endParaRPr lang="en-GB"/>
          </a:p>
        </p:txBody>
      </p:sp>
    </p:spTree>
    <p:extLst>
      <p:ext uri="{BB962C8B-B14F-4D97-AF65-F5344CB8AC3E}">
        <p14:creationId xmlns:p14="http://schemas.microsoft.com/office/powerpoint/2010/main" val="21024845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D4F97F8-9FAD-46F3-96A5-E60AC6A119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E67FB5A-D4DF-4EFB-812F-BF396689ABB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71EE894-299E-4177-A4E0-41ED017975E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5BDBEF-6E88-481F-8A4C-7B9721BBD52C}" type="datetimeFigureOut">
              <a:rPr lang="en-GB" smtClean="0"/>
              <a:t>10/10/2023</a:t>
            </a:fld>
            <a:endParaRPr lang="en-GB"/>
          </a:p>
        </p:txBody>
      </p:sp>
      <p:sp>
        <p:nvSpPr>
          <p:cNvPr id="5" name="Footer Placeholder 4">
            <a:extLst>
              <a:ext uri="{FF2B5EF4-FFF2-40B4-BE49-F238E27FC236}">
                <a16:creationId xmlns:a16="http://schemas.microsoft.com/office/drawing/2014/main" id="{C2A243BA-A492-4918-B7AA-B235BE58511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864D32A-6E5D-4F6F-B530-0D2DD7987A3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EC2C29-A8F5-4652-9907-57F220133E24}" type="slidenum">
              <a:rPr lang="en-GB" smtClean="0"/>
              <a:t>‹#›</a:t>
            </a:fld>
            <a:endParaRPr lang="en-GB"/>
          </a:p>
        </p:txBody>
      </p:sp>
    </p:spTree>
    <p:extLst>
      <p:ext uri="{BB962C8B-B14F-4D97-AF65-F5344CB8AC3E}">
        <p14:creationId xmlns:p14="http://schemas.microsoft.com/office/powerpoint/2010/main" val="17301452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6CE3AB-33D8-4AFC-B758-FC0FE195183B}"/>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70363A58-B9FA-4AA2-B7E5-EA1EF4028A76}"/>
              </a:ext>
            </a:extLst>
          </p:cNvPr>
          <p:cNvSpPr>
            <a:spLocks noGrp="1"/>
          </p:cNvSpPr>
          <p:nvPr>
            <p:ph type="subTitle" idx="1"/>
          </p:nvPr>
        </p:nvSpPr>
        <p:spPr/>
        <p:txBody>
          <a:bodyPr/>
          <a:lstStyle/>
          <a:p>
            <a:endParaRPr lang="en-GB"/>
          </a:p>
        </p:txBody>
      </p:sp>
      <p:pic>
        <p:nvPicPr>
          <p:cNvPr id="5" name="Picture 4">
            <a:extLst>
              <a:ext uri="{FF2B5EF4-FFF2-40B4-BE49-F238E27FC236}">
                <a16:creationId xmlns:a16="http://schemas.microsoft.com/office/drawing/2014/main" id="{D0C29F76-FB48-4DF5-B4AF-0D64CC089510}"/>
              </a:ext>
            </a:extLst>
          </p:cNvPr>
          <p:cNvPicPr>
            <a:picLocks noChangeAspect="1"/>
          </p:cNvPicPr>
          <p:nvPr/>
        </p:nvPicPr>
        <p:blipFill rotWithShape="1">
          <a:blip r:embed="rId2">
            <a:extLst>
              <a:ext uri="{28A0092B-C50C-407E-A947-70E740481C1C}">
                <a14:useLocalDpi xmlns:a14="http://schemas.microsoft.com/office/drawing/2010/main" val="0"/>
              </a:ext>
            </a:extLst>
          </a:blip>
          <a:srcRect l="15850" t="16366" r="20129" b="20138"/>
          <a:stretch/>
        </p:blipFill>
        <p:spPr>
          <a:xfrm>
            <a:off x="0" y="0"/>
            <a:ext cx="12192000" cy="6858000"/>
          </a:xfrm>
          <a:prstGeom prst="rect">
            <a:avLst/>
          </a:prstGeom>
        </p:spPr>
      </p:pic>
      <p:sp>
        <p:nvSpPr>
          <p:cNvPr id="6" name="TextBox 5">
            <a:extLst>
              <a:ext uri="{FF2B5EF4-FFF2-40B4-BE49-F238E27FC236}">
                <a16:creationId xmlns:a16="http://schemas.microsoft.com/office/drawing/2014/main" id="{BC2BE89D-C17D-44D5-8E02-65CB031FBE10}"/>
              </a:ext>
            </a:extLst>
          </p:cNvPr>
          <p:cNvSpPr txBox="1"/>
          <p:nvPr/>
        </p:nvSpPr>
        <p:spPr>
          <a:xfrm>
            <a:off x="7352907" y="4611350"/>
            <a:ext cx="4656841" cy="1446550"/>
          </a:xfrm>
          <a:prstGeom prst="rect">
            <a:avLst/>
          </a:prstGeom>
          <a:solidFill>
            <a:schemeClr val="bg1"/>
          </a:solidFill>
        </p:spPr>
        <p:txBody>
          <a:bodyPr wrap="square" rtlCol="0">
            <a:spAutoFit/>
          </a:bodyPr>
          <a:lstStyle/>
          <a:p>
            <a:pPr algn="ctr"/>
            <a:r>
              <a:rPr lang="en-GB" sz="4400" dirty="0">
                <a:latin typeface="Arial Black" panose="020B0A04020102020204" pitchFamily="34" charset="0"/>
              </a:rPr>
              <a:t>Miss Morgan</a:t>
            </a:r>
          </a:p>
          <a:p>
            <a:pPr algn="ctr"/>
            <a:r>
              <a:rPr lang="en-GB" sz="4400" dirty="0" err="1">
                <a:latin typeface="Arial Black" panose="020B0A04020102020204" pitchFamily="34" charset="0"/>
              </a:rPr>
              <a:t>ALNco</a:t>
            </a:r>
            <a:endParaRPr lang="en-GB" sz="4400" dirty="0">
              <a:latin typeface="Arial Black" panose="020B0A04020102020204" pitchFamily="34" charset="0"/>
            </a:endParaRPr>
          </a:p>
        </p:txBody>
      </p:sp>
    </p:spTree>
    <p:extLst>
      <p:ext uri="{BB962C8B-B14F-4D97-AF65-F5344CB8AC3E}">
        <p14:creationId xmlns:p14="http://schemas.microsoft.com/office/powerpoint/2010/main" val="26682848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33E0C-77E0-42C9-875A-D73B8C0A3C51}"/>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98A0138E-2A84-4FFD-8C8D-EF81CF31DB89}"/>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5554" t="18271" r="19860" b="17820"/>
          <a:stretch/>
        </p:blipFill>
        <p:spPr>
          <a:xfrm>
            <a:off x="0" y="0"/>
            <a:ext cx="12192000" cy="6858000"/>
          </a:xfrm>
        </p:spPr>
      </p:pic>
      <p:sp>
        <p:nvSpPr>
          <p:cNvPr id="6" name="TextBox 5">
            <a:extLst>
              <a:ext uri="{FF2B5EF4-FFF2-40B4-BE49-F238E27FC236}">
                <a16:creationId xmlns:a16="http://schemas.microsoft.com/office/drawing/2014/main" id="{B0C3E2D6-73D2-40A9-8A8B-A86ABF692CF5}"/>
              </a:ext>
            </a:extLst>
          </p:cNvPr>
          <p:cNvSpPr txBox="1"/>
          <p:nvPr/>
        </p:nvSpPr>
        <p:spPr>
          <a:xfrm>
            <a:off x="424206" y="2450969"/>
            <a:ext cx="2790334" cy="646331"/>
          </a:xfrm>
          <a:prstGeom prst="rect">
            <a:avLst/>
          </a:prstGeom>
          <a:noFill/>
        </p:spPr>
        <p:txBody>
          <a:bodyPr wrap="square" rtlCol="0">
            <a:spAutoFit/>
          </a:bodyPr>
          <a:lstStyle/>
          <a:p>
            <a:r>
              <a:rPr lang="en-GB" dirty="0"/>
              <a:t>https://youtu.be/00gHqzWowPg</a:t>
            </a:r>
          </a:p>
        </p:txBody>
      </p:sp>
    </p:spTree>
    <p:extLst>
      <p:ext uri="{BB962C8B-B14F-4D97-AF65-F5344CB8AC3E}">
        <p14:creationId xmlns:p14="http://schemas.microsoft.com/office/powerpoint/2010/main" val="3962251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96E03-8EB2-4F7D-B493-EC5038CF953A}"/>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4D912DBA-04EA-43A5-8219-E10982FDFA73}"/>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5920" t="20221" r="20226" b="15437"/>
          <a:stretch/>
        </p:blipFill>
        <p:spPr>
          <a:xfrm>
            <a:off x="0" y="0"/>
            <a:ext cx="12192000" cy="6858000"/>
          </a:xfrm>
        </p:spPr>
      </p:pic>
    </p:spTree>
    <p:extLst>
      <p:ext uri="{BB962C8B-B14F-4D97-AF65-F5344CB8AC3E}">
        <p14:creationId xmlns:p14="http://schemas.microsoft.com/office/powerpoint/2010/main" val="14810340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209A1-8D93-423B-BA9B-C3E908A429EC}"/>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B60FE819-C062-49FF-B3DA-0462A6D79418}"/>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5553" t="23903" r="19982" b="13271"/>
          <a:stretch/>
        </p:blipFill>
        <p:spPr>
          <a:xfrm>
            <a:off x="0" y="0"/>
            <a:ext cx="12192000" cy="6858000"/>
          </a:xfrm>
        </p:spPr>
      </p:pic>
    </p:spTree>
    <p:extLst>
      <p:ext uri="{BB962C8B-B14F-4D97-AF65-F5344CB8AC3E}">
        <p14:creationId xmlns:p14="http://schemas.microsoft.com/office/powerpoint/2010/main" val="8023274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316F83-B8E2-4998-A5A1-F6C35AC6F75D}"/>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2803AC8F-03BA-42CE-9F80-72A2DE571104}"/>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5797" t="24553" r="20226" b="11754"/>
          <a:stretch/>
        </p:blipFill>
        <p:spPr>
          <a:xfrm>
            <a:off x="0" y="-1"/>
            <a:ext cx="12192000" cy="6975835"/>
          </a:xfrm>
        </p:spPr>
      </p:pic>
    </p:spTree>
    <p:extLst>
      <p:ext uri="{BB962C8B-B14F-4D97-AF65-F5344CB8AC3E}">
        <p14:creationId xmlns:p14="http://schemas.microsoft.com/office/powerpoint/2010/main" val="3122051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22CAF-06E7-4DFF-98FD-D7AF48B6BC3D}"/>
              </a:ext>
            </a:extLst>
          </p:cNvPr>
          <p:cNvSpPr>
            <a:spLocks noGrp="1"/>
          </p:cNvSpPr>
          <p:nvPr>
            <p:ph type="title"/>
          </p:nvPr>
        </p:nvSpPr>
        <p:spPr>
          <a:xfrm>
            <a:off x="5184742" y="365124"/>
            <a:ext cx="6169058" cy="6205357"/>
          </a:xfrm>
        </p:spPr>
        <p:txBody>
          <a:bodyPr>
            <a:noAutofit/>
          </a:bodyPr>
          <a:lstStyle/>
          <a:p>
            <a:r>
              <a:rPr lang="en-GB" sz="3200" i="1" dirty="0"/>
              <a:t>We have achieved our Dyslexia Awareness Award last year.</a:t>
            </a:r>
            <a:br>
              <a:rPr lang="en-GB" sz="3200" i="1" dirty="0"/>
            </a:br>
            <a:r>
              <a:rPr lang="en-GB" sz="3200" i="1" dirty="0"/>
              <a:t>We have lots to celebrate within the ALN umbrella at St David’s with our highly qualified and consistently trained staff and a consistent awareness of the needs and abilities of the children in our care.</a:t>
            </a:r>
            <a:br>
              <a:rPr lang="en-GB" sz="3200" i="1" dirty="0"/>
            </a:br>
            <a:r>
              <a:rPr lang="en-GB" sz="3200" i="1" dirty="0"/>
              <a:t>We do our utmost to go above and beyond for children, parents and guardians with our school community.</a:t>
            </a:r>
          </a:p>
        </p:txBody>
      </p:sp>
      <p:pic>
        <p:nvPicPr>
          <p:cNvPr id="5" name="Content Placeholder 4">
            <a:extLst>
              <a:ext uri="{FF2B5EF4-FFF2-40B4-BE49-F238E27FC236}">
                <a16:creationId xmlns:a16="http://schemas.microsoft.com/office/drawing/2014/main" id="{DA245B78-02AE-4F4D-8A56-40843AEF4BC3}"/>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32249" t="10038" r="37164" b="13487"/>
          <a:stretch/>
        </p:blipFill>
        <p:spPr>
          <a:xfrm>
            <a:off x="0" y="0"/>
            <a:ext cx="4901938" cy="6893960"/>
          </a:xfrm>
        </p:spPr>
      </p:pic>
    </p:spTree>
    <p:extLst>
      <p:ext uri="{BB962C8B-B14F-4D97-AF65-F5344CB8AC3E}">
        <p14:creationId xmlns:p14="http://schemas.microsoft.com/office/powerpoint/2010/main" val="34599237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C8EF06-67BB-4BB4-AD35-D133CA8E4A64}"/>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328812E5-FB52-4364-9183-FA6BE4FEA388}"/>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4189" r="4993" b="6771"/>
          <a:stretch/>
        </p:blipFill>
        <p:spPr>
          <a:xfrm>
            <a:off x="0" y="0"/>
            <a:ext cx="12192000" cy="6858000"/>
          </a:xfrm>
        </p:spPr>
      </p:pic>
    </p:spTree>
    <p:extLst>
      <p:ext uri="{BB962C8B-B14F-4D97-AF65-F5344CB8AC3E}">
        <p14:creationId xmlns:p14="http://schemas.microsoft.com/office/powerpoint/2010/main" val="4713597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B1E1FF-1D7A-4862-8597-661743F26CBB}"/>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ED90E014-124E-40A0-95CE-7EF4C4A9ED9B}"/>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6041" t="29536" r="20835" b="7638"/>
          <a:stretch/>
        </p:blipFill>
        <p:spPr>
          <a:xfrm>
            <a:off x="0" y="0"/>
            <a:ext cx="12192000" cy="6858000"/>
          </a:xfrm>
        </p:spPr>
      </p:pic>
      <p:sp>
        <p:nvSpPr>
          <p:cNvPr id="6" name="TextBox 5">
            <a:extLst>
              <a:ext uri="{FF2B5EF4-FFF2-40B4-BE49-F238E27FC236}">
                <a16:creationId xmlns:a16="http://schemas.microsoft.com/office/drawing/2014/main" id="{81D2E526-0DAB-40B0-AB9D-6A6984AF1209}"/>
              </a:ext>
            </a:extLst>
          </p:cNvPr>
          <p:cNvSpPr txBox="1"/>
          <p:nvPr/>
        </p:nvSpPr>
        <p:spPr>
          <a:xfrm>
            <a:off x="2026761" y="4012734"/>
            <a:ext cx="9407951" cy="523220"/>
          </a:xfrm>
          <a:prstGeom prst="rect">
            <a:avLst/>
          </a:prstGeom>
          <a:noFill/>
        </p:spPr>
        <p:txBody>
          <a:bodyPr wrap="square" rtlCol="0">
            <a:spAutoFit/>
          </a:bodyPr>
          <a:lstStyle/>
          <a:p>
            <a:r>
              <a:rPr lang="en-GB" sz="2800" dirty="0">
                <a:latin typeface="Arial Black" panose="020B0A04020102020204" pitchFamily="34" charset="0"/>
              </a:rPr>
              <a:t>zmorgan@stdavidsprm.Cardiff.sch.uk</a:t>
            </a:r>
          </a:p>
        </p:txBody>
      </p:sp>
    </p:spTree>
    <p:extLst>
      <p:ext uri="{BB962C8B-B14F-4D97-AF65-F5344CB8AC3E}">
        <p14:creationId xmlns:p14="http://schemas.microsoft.com/office/powerpoint/2010/main" val="41486304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87</Words>
  <Application>Microsoft Office PowerPoint</Application>
  <PresentationFormat>Widescreen</PresentationFormat>
  <Paragraphs>5</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Arial Black</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We have achieved our Dyslexia Awareness Award last year. We have lots to celebrate within the ALN umbrella at St David’s with our highly qualified and consistently trained staff and a consistent awareness of the needs and abilities of the children in our care. We do our utmost to go above and beyond for children, parents and guardians with our school community.</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Zoe Morgan</dc:creator>
  <cp:lastModifiedBy>Zoe Morgan</cp:lastModifiedBy>
  <cp:revision>2</cp:revision>
  <dcterms:created xsi:type="dcterms:W3CDTF">2023-10-10T11:16:38Z</dcterms:created>
  <dcterms:modified xsi:type="dcterms:W3CDTF">2023-10-10T11:17:51Z</dcterms:modified>
</cp:coreProperties>
</file>